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94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Vaalea tyyli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4"/>
  </p:normalViewPr>
  <p:slideViewPr>
    <p:cSldViewPr snapToGrid="0" snapToObjects="1">
      <p:cViewPr varScale="1">
        <p:scale>
          <a:sx n="115" d="100"/>
          <a:sy n="115" d="100"/>
        </p:scale>
        <p:origin x="47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r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50A8-1D49-7643-9CCE-E55510EB6467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17FF-CA89-AB4A-B96D-91C543001335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940" y="4864608"/>
            <a:ext cx="5008059" cy="2003223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829" y="6342148"/>
            <a:ext cx="5116180" cy="34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19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50A8-1D49-7643-9CCE-E55510EB6467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17FF-CA89-AB4A-B96D-91C543001335}" type="slidenum">
              <a:rPr lang="fi-FI" smtClean="0"/>
              <a:t>‹#›</a:t>
            </a:fld>
            <a:endParaRPr lang="fi-FI"/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940" y="4864608"/>
            <a:ext cx="5008059" cy="2003223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829" y="6342148"/>
            <a:ext cx="5116180" cy="34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5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stajapersoon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 userDrawn="1"/>
        </p:nvSpPr>
        <p:spPr>
          <a:xfrm>
            <a:off x="0" y="0"/>
            <a:ext cx="12192000" cy="566928"/>
          </a:xfrm>
          <a:prstGeom prst="rect">
            <a:avLst/>
          </a:prstGeom>
          <a:solidFill>
            <a:srgbClr val="2794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aphicFrame>
        <p:nvGraphicFramePr>
          <p:cNvPr id="5" name="Taulukko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77178038"/>
              </p:ext>
            </p:extLst>
          </p:nvPr>
        </p:nvGraphicFramePr>
        <p:xfrm>
          <a:off x="399011" y="109727"/>
          <a:ext cx="11792987" cy="6402961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814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8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73">
                <a:tc>
                  <a:txBody>
                    <a:bodyPr/>
                    <a:lstStyle/>
                    <a:p>
                      <a:r>
                        <a:rPr lang="fi-FI" sz="1600" dirty="0"/>
                        <a:t>OSTAJAPERSOONAN NIMI: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1">
                <a:tc>
                  <a:txBody>
                    <a:bodyPr/>
                    <a:lstStyle/>
                    <a:p>
                      <a:r>
                        <a:rPr lang="fi-FI" sz="1600" b="1" dirty="0">
                          <a:solidFill>
                            <a:srgbClr val="279448"/>
                          </a:solidFill>
                        </a:rPr>
                        <a:t>DEMOGRAFIA</a:t>
                      </a:r>
                      <a:br>
                        <a:rPr lang="fi-FI" sz="1600" b="1" dirty="0"/>
                      </a:br>
                      <a:r>
                        <a:rPr lang="fi-FI" sz="1600" b="0" dirty="0"/>
                        <a:t>Ikä,</a:t>
                      </a:r>
                      <a:r>
                        <a:rPr lang="fi-FI" sz="1600" b="0" baseline="0" dirty="0"/>
                        <a:t> sukupuoli, asuinpaikka</a:t>
                      </a:r>
                      <a:endParaRPr lang="fi-FI" sz="1600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2001">
                <a:tc>
                  <a:txBody>
                    <a:bodyPr/>
                    <a:lstStyle/>
                    <a:p>
                      <a:r>
                        <a:rPr lang="fi-FI" sz="1600" b="1" dirty="0">
                          <a:solidFill>
                            <a:srgbClr val="279448"/>
                          </a:solidFill>
                        </a:rPr>
                        <a:t>TYÖTAUSTA,</a:t>
                      </a:r>
                      <a:r>
                        <a:rPr lang="fi-FI" sz="1600" b="1" baseline="0" dirty="0">
                          <a:solidFill>
                            <a:srgbClr val="279448"/>
                          </a:solidFill>
                        </a:rPr>
                        <a:t> KOULUTUS</a:t>
                      </a:r>
                      <a:endParaRPr lang="fi-FI" sz="1600" b="1" dirty="0">
                        <a:solidFill>
                          <a:srgbClr val="279448"/>
                        </a:solidFill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2001">
                <a:tc>
                  <a:txBody>
                    <a:bodyPr/>
                    <a:lstStyle/>
                    <a:p>
                      <a:r>
                        <a:rPr lang="fi-FI" sz="1600" b="1" dirty="0">
                          <a:solidFill>
                            <a:srgbClr val="279448"/>
                          </a:solidFill>
                        </a:rPr>
                        <a:t>MEDIAN</a:t>
                      </a:r>
                      <a:r>
                        <a:rPr lang="fi-FI" sz="1600" b="1" baseline="0" dirty="0">
                          <a:solidFill>
                            <a:srgbClr val="279448"/>
                          </a:solidFill>
                        </a:rPr>
                        <a:t> KÄYTTÖ</a:t>
                      </a:r>
                      <a:endParaRPr lang="fi-FI" sz="1600" b="1" dirty="0">
                        <a:solidFill>
                          <a:srgbClr val="279448"/>
                        </a:solidFill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4882">
                <a:tc>
                  <a:txBody>
                    <a:bodyPr/>
                    <a:lstStyle/>
                    <a:p>
                      <a:r>
                        <a:rPr lang="fi-FI" sz="1600" b="1" dirty="0">
                          <a:solidFill>
                            <a:srgbClr val="279448"/>
                          </a:solidFill>
                        </a:rPr>
                        <a:t>TAVOITTEET</a:t>
                      </a:r>
                      <a:br>
                        <a:rPr lang="fi-FI" sz="1600" b="1" dirty="0"/>
                      </a:br>
                      <a:r>
                        <a:rPr lang="fi-FI" sz="1600" b="0" dirty="0"/>
                        <a:t>Mitä haluaa saavuttaa?</a:t>
                      </a:r>
                      <a:br>
                        <a:rPr lang="fi-FI" sz="1600" b="0" dirty="0"/>
                      </a:br>
                      <a:r>
                        <a:rPr lang="fi-FI" sz="1600" b="0" dirty="0"/>
                        <a:t>Mitä haluaa teiltä?</a:t>
                      </a:r>
                      <a:endParaRPr lang="fi-FI" sz="1600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001">
                <a:tc>
                  <a:txBody>
                    <a:bodyPr/>
                    <a:lstStyle/>
                    <a:p>
                      <a:r>
                        <a:rPr lang="fi-FI" sz="1600" b="1" dirty="0">
                          <a:solidFill>
                            <a:srgbClr val="279448"/>
                          </a:solidFill>
                        </a:rPr>
                        <a:t>HAASTEET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2001">
                <a:tc>
                  <a:txBody>
                    <a:bodyPr/>
                    <a:lstStyle/>
                    <a:p>
                      <a:r>
                        <a:rPr lang="fi-FI" sz="1600" b="1" dirty="0">
                          <a:solidFill>
                            <a:srgbClr val="279448"/>
                          </a:solidFill>
                        </a:rPr>
                        <a:t>LAINAUS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2001">
                <a:tc>
                  <a:txBody>
                    <a:bodyPr/>
                    <a:lstStyle/>
                    <a:p>
                      <a:r>
                        <a:rPr lang="fi-FI" sz="1600" b="1" dirty="0">
                          <a:solidFill>
                            <a:srgbClr val="279448"/>
                          </a:solidFill>
                        </a:rPr>
                        <a:t>YLEISIMMÄT VASTALAUSEET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940" y="4864608"/>
            <a:ext cx="5008059" cy="2003223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829" y="6342148"/>
            <a:ext cx="5116180" cy="34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97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550A8-1D49-7643-9CCE-E55510EB6467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317FF-CA89-AB4A-B96D-91C5430013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7485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6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890018"/>
              </p:ext>
            </p:extLst>
          </p:nvPr>
        </p:nvGraphicFramePr>
        <p:xfrm>
          <a:off x="2990088" y="91439"/>
          <a:ext cx="9201912" cy="64196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01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7598">
                <a:tc>
                  <a:txBody>
                    <a:bodyPr/>
                    <a:lstStyle/>
                    <a:p>
                      <a:r>
                        <a:rPr lang="fi-FI" b="1" dirty="0">
                          <a:solidFill>
                            <a:schemeClr val="bg1"/>
                          </a:solidFill>
                        </a:rPr>
                        <a:t>(Kirjoita vastauksesi tähän)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4859">
                <a:tc>
                  <a:txBody>
                    <a:bodyPr/>
                    <a:lstStyle/>
                    <a:p>
                      <a:r>
                        <a:rPr lang="fi-FI" dirty="0"/>
                        <a:t>(Kirjoita vastauksesi tähän)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fi-FI" dirty="0"/>
                        <a:t>(Kirjoita vastauksesi tähän)</a:t>
                      </a: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fi-FI" dirty="0"/>
                        <a:t>(Kirjoita vastauksesi tähän)</a:t>
                      </a: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3856">
                <a:tc>
                  <a:txBody>
                    <a:bodyPr/>
                    <a:lstStyle/>
                    <a:p>
                      <a:r>
                        <a:rPr lang="fi-FI" dirty="0"/>
                        <a:t>(Kirjoita vastauksesi tähän)</a:t>
                      </a: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8096">
                <a:tc>
                  <a:txBody>
                    <a:bodyPr/>
                    <a:lstStyle/>
                    <a:p>
                      <a:r>
                        <a:rPr lang="fi-FI" dirty="0"/>
                        <a:t>(Kirjoita vastauksesi tähän)</a:t>
                      </a: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6384">
                <a:tc>
                  <a:txBody>
                    <a:bodyPr/>
                    <a:lstStyle/>
                    <a:p>
                      <a:r>
                        <a:rPr lang="fi-FI" dirty="0"/>
                        <a:t>(Kirjoita vastauksesi tähän)</a:t>
                      </a: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4419">
                <a:tc>
                  <a:txBody>
                    <a:bodyPr/>
                    <a:lstStyle/>
                    <a:p>
                      <a:r>
                        <a:rPr lang="fi-FI" dirty="0"/>
                        <a:t>(Kirjoita vastauksesi tähän)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9026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40</Words>
  <Application>Microsoft Macintosh PowerPoint</Application>
  <PresentationFormat>Laajakuva</PresentationFormat>
  <Paragraphs>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Henna Kuvaja</dc:creator>
  <cp:lastModifiedBy>Jonna Muurinen</cp:lastModifiedBy>
  <cp:revision>3</cp:revision>
  <dcterms:created xsi:type="dcterms:W3CDTF">2017-12-12T13:46:03Z</dcterms:created>
  <dcterms:modified xsi:type="dcterms:W3CDTF">2018-03-19T08:04:11Z</dcterms:modified>
</cp:coreProperties>
</file>